
<file path=[Content_Types].xml><?xml version="1.0" encoding="utf-8"?>
<Types xmlns="http://schemas.openxmlformats.org/package/2006/content-types"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1" r:id="rId1"/>
  </p:sldMasterIdLst>
  <p:sldIdLst>
    <p:sldId id="265" r:id="rId2"/>
    <p:sldId id="261" r:id="rId3"/>
    <p:sldId id="259" r:id="rId4"/>
    <p:sldId id="262" r:id="rId5"/>
    <p:sldId id="264" r:id="rId6"/>
    <p:sldId id="263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749"/>
  </p:normalViewPr>
  <p:slideViewPr>
    <p:cSldViewPr snapToGrid="0" snapToObjects="1">
      <p:cViewPr varScale="1">
        <p:scale>
          <a:sx n="107" d="100"/>
          <a:sy n="107" d="100"/>
        </p:scale>
        <p:origin x="16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tiff>
</file>

<file path=ppt/media/image5.tiff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6319" y="802299"/>
            <a:ext cx="5618515" cy="2541431"/>
          </a:xfrm>
        </p:spPr>
        <p:txBody>
          <a:bodyPr bIns="0"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6319" y="3531205"/>
            <a:ext cx="5618515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96319" y="329308"/>
            <a:ext cx="3086292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4703" y="798973"/>
            <a:ext cx="802005" cy="503578"/>
          </a:xfrm>
        </p:spPr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396319" y="3528542"/>
            <a:ext cx="561851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292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027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8028" y="798974"/>
            <a:ext cx="110302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3491" y="798974"/>
            <a:ext cx="5301095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6918028" y="798974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8411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5799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1756130"/>
            <a:ext cx="5617002" cy="188795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2" y="3806196"/>
            <a:ext cx="561700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43491" y="3804985"/>
            <a:ext cx="56170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7980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890"/>
            <a:ext cx="6571343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3490" y="2013936"/>
            <a:ext cx="3125871" cy="34375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9182" y="2013936"/>
            <a:ext cx="3125652" cy="34375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3266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164"/>
            <a:ext cx="6571344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9550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3491" y="2824270"/>
            <a:ext cx="3125766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9182" y="2023004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9182" y="2821491"/>
            <a:ext cx="31256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364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100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16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9042" y="798973"/>
            <a:ext cx="2425950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656" y="798974"/>
            <a:ext cx="3828178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9042" y="3205492"/>
            <a:ext cx="2427369" cy="224818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1748" y="3205491"/>
            <a:ext cx="242327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0391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996501" y="482171"/>
            <a:ext cx="3511387" cy="5149101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148" y="1129513"/>
            <a:ext cx="3244935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0128" y="1122543"/>
            <a:ext cx="223499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492" y="3145992"/>
            <a:ext cx="3240286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36664" y="5469857"/>
            <a:ext cx="3252420" cy="320123"/>
          </a:xfrm>
        </p:spPr>
        <p:txBody>
          <a:bodyPr/>
          <a:lstStyle>
            <a:lvl1pPr algn="l">
              <a:defRPr/>
            </a:lvl1pPr>
          </a:lstStyle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37530" y="318641"/>
            <a:ext cx="3251553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1281" y="3143605"/>
            <a:ext cx="324201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7205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015734"/>
            <a:ext cx="9144000" cy="407952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6095253"/>
            <a:ext cx="9144001" cy="774727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6101127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3491" y="804520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5733"/>
            <a:ext cx="6571343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46542" y="330370"/>
            <a:ext cx="2368292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CCD678-E719-374D-B856-40D5012D9480}" type="datetimeFigureOut">
              <a:rPr lang="en-US" smtClean="0"/>
              <a:t>11/2/19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3491" y="329308"/>
            <a:ext cx="403400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725" y="798973"/>
            <a:ext cx="795746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03E9456-57DC-7040-8C1D-53E94BC55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472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descr="canval_scroll.mov">
            <a:hlinkClick r:id="" action="ppaction://media"/>
            <a:extLst>
              <a:ext uri="{FF2B5EF4-FFF2-40B4-BE49-F238E27FC236}">
                <a16:creationId xmlns:a16="http://schemas.microsoft.com/office/drawing/2014/main" id="{FA2892B0-21C1-9445-BD47-A29B1F47B6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860" y="443367"/>
            <a:ext cx="8888280" cy="50212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66427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8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9144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2" name="Picture 10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9144000" cy="742950"/>
          </a:xfrm>
          <a:prstGeom prst="rect">
            <a:avLst/>
          </a:prstGeom>
        </p:spPr>
      </p:pic>
      <p:cxnSp>
        <p:nvCxnSpPr>
          <p:cNvPr id="23" name="Straight Connector 12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14">
            <a:extLst>
              <a:ext uri="{FF2B5EF4-FFF2-40B4-BE49-F238E27FC236}">
                <a16:creationId xmlns:a16="http://schemas.microsoft.com/office/drawing/2014/main" id="{62C9703D-C8F9-44AD-A7C0-C2F3871F8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160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5209955-CA31-A143-B035-018EF9C8AC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44000" y="346584"/>
            <a:ext cx="7056000" cy="52214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34262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322336-8C61-5F4D-A74A-40E711BF5A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2" r="17543" b="9091"/>
          <a:stretch/>
        </p:blipFill>
        <p:spPr>
          <a:xfrm>
            <a:off x="0" y="10"/>
            <a:ext cx="9143771" cy="6857990"/>
          </a:xfrm>
          <a:prstGeom prst="rect">
            <a:avLst/>
          </a:prstGeom>
        </p:spPr>
      </p:pic>
      <p:sp>
        <p:nvSpPr>
          <p:cNvPr id="41" name="Rectangle 8">
            <a:extLst>
              <a:ext uri="{FF2B5EF4-FFF2-40B4-BE49-F238E27FC236}">
                <a16:creationId xmlns:a16="http://schemas.microsoft.com/office/drawing/2014/main" id="{A4092ECB-D375-4A85-AD6E-85644D2A9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82" y="3064931"/>
            <a:ext cx="6219780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6DE1A0-A663-9B4A-9E47-9CE7D45856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5394" y="3236470"/>
            <a:ext cx="5121783" cy="1252601"/>
          </a:xfrm>
        </p:spPr>
        <p:txBody>
          <a:bodyPr>
            <a:noAutofit/>
          </a:bodyPr>
          <a:lstStyle/>
          <a:p>
            <a:pPr algn="r"/>
            <a:r>
              <a:rPr lang="en-US" sz="2600" cap="none" dirty="0">
                <a:solidFill>
                  <a:srgbClr val="FFFFFE"/>
                </a:solidFill>
              </a:rPr>
              <a:t>UBC Learning Analytics Hackathon: </a:t>
            </a:r>
            <a:br>
              <a:rPr lang="en-US" sz="2600" cap="none" dirty="0">
                <a:solidFill>
                  <a:srgbClr val="FFFFFE"/>
                </a:solidFill>
              </a:rPr>
            </a:br>
            <a:r>
              <a:rPr lang="en-US" sz="2600" cap="none" dirty="0">
                <a:solidFill>
                  <a:srgbClr val="FFFFFE"/>
                </a:solidFill>
              </a:rPr>
              <a:t>Improving Canvas Discussion Boards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FA1C59-4730-AF43-AB4D-EF59E41A0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5393" y="4669144"/>
            <a:ext cx="5121783" cy="716529"/>
          </a:xfrm>
        </p:spPr>
        <p:txBody>
          <a:bodyPr>
            <a:normAutofit fontScale="92500" lnSpcReduction="20000"/>
          </a:bodyPr>
          <a:lstStyle/>
          <a:p>
            <a:pPr algn="r"/>
            <a:r>
              <a:rPr lang="en-US" sz="1400" cap="none" dirty="0">
                <a:solidFill>
                  <a:srgbClr val="FFFFFE"/>
                </a:solidFill>
              </a:rPr>
              <a:t>Muhammad Anas, Alexander Hinton, </a:t>
            </a:r>
          </a:p>
          <a:p>
            <a:pPr algn="r"/>
            <a:r>
              <a:rPr lang="en-US" sz="1400" cap="none" dirty="0">
                <a:solidFill>
                  <a:srgbClr val="FFFFFE"/>
                </a:solidFill>
              </a:rPr>
              <a:t>Sam Edwardes, Jarome Leslie</a:t>
            </a:r>
          </a:p>
        </p:txBody>
      </p:sp>
      <p:cxnSp>
        <p:nvCxnSpPr>
          <p:cNvPr id="43" name="Straight Connector 10">
            <a:extLst>
              <a:ext uri="{FF2B5EF4-FFF2-40B4-BE49-F238E27FC236}">
                <a16:creationId xmlns:a16="http://schemas.microsoft.com/office/drawing/2014/main" id="{B6C1711D-6DAC-4FE1-B7B6-AC8A81B8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75393" y="4666480"/>
            <a:ext cx="5121783" cy="0"/>
          </a:xfrm>
          <a:prstGeom prst="line">
            <a:avLst/>
          </a:prstGeom>
          <a:ln w="31750">
            <a:solidFill>
              <a:srgbClr val="A27D4C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2539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A11F0-93B3-084D-B027-24301896E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491" y="1163782"/>
            <a:ext cx="6571343" cy="689973"/>
          </a:xfrm>
        </p:spPr>
        <p:txBody>
          <a:bodyPr/>
          <a:lstStyle/>
          <a:p>
            <a:r>
              <a:rPr lang="en-US" cap="none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7C0E1-72A6-C04A-85A8-2B9254C752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make the canvas discussion environment more user friendly and helpful for students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Encourage student participation on canvas in getting their questions asked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9A7671C-D3E9-AA4A-A38E-F7A500D86002}"/>
              </a:ext>
            </a:extLst>
          </p:cNvPr>
          <p:cNvCxnSpPr/>
          <p:nvPr/>
        </p:nvCxnSpPr>
        <p:spPr>
          <a:xfrm>
            <a:off x="1443491" y="4120738"/>
            <a:ext cx="657134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427F6ED8-6235-2647-9B0B-B69028624D2B}"/>
              </a:ext>
            </a:extLst>
          </p:cNvPr>
          <p:cNvSpPr txBox="1">
            <a:spLocks/>
          </p:cNvSpPr>
          <p:nvPr/>
        </p:nvSpPr>
        <p:spPr>
          <a:xfrm>
            <a:off x="1443491" y="3429000"/>
            <a:ext cx="6571343" cy="694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cap="none" dirty="0"/>
              <a:t>Goal</a:t>
            </a:r>
          </a:p>
        </p:txBody>
      </p:sp>
    </p:spTree>
    <p:extLst>
      <p:ext uri="{BB962C8B-B14F-4D97-AF65-F5344CB8AC3E}">
        <p14:creationId xmlns:p14="http://schemas.microsoft.com/office/powerpoint/2010/main" val="2043378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9144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9144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13335" y="3528542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9144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43BA1F-F1F0-804B-82CD-019D0521E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475" y="1474969"/>
            <a:ext cx="2117940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pPr defTabSz="914400"/>
            <a:r>
              <a:rPr lang="en-US" sz="3100" b="0" i="0" kern="1200" cap="none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Demo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4475" y="3528543"/>
            <a:ext cx="211794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84541" y="482171"/>
            <a:ext cx="5670087" cy="5149101"/>
            <a:chOff x="3979389" y="482171"/>
            <a:chExt cx="7560115" cy="5149101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41615" y="977965"/>
            <a:ext cx="4961686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08304C-C112-174D-8F30-3B6448A5CF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8947" y="1116345"/>
            <a:ext cx="4561854" cy="386617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9144000" cy="742950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9052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682FC-ACC2-E445-A770-01AFA53B9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Areas of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49B50-565B-F444-B919-2729DC02B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Making the model stricter in selecting threads</a:t>
            </a:r>
          </a:p>
          <a:p>
            <a:r>
              <a:rPr lang="en-US" dirty="0"/>
              <a:t>Adding tags to threads</a:t>
            </a:r>
          </a:p>
        </p:txBody>
      </p:sp>
    </p:spTree>
    <p:extLst>
      <p:ext uri="{BB962C8B-B14F-4D97-AF65-F5344CB8AC3E}">
        <p14:creationId xmlns:p14="http://schemas.microsoft.com/office/powerpoint/2010/main" val="263365404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62</Words>
  <Application>Microsoft Macintosh PowerPoint</Application>
  <PresentationFormat>On-screen Show (4:3)</PresentationFormat>
  <Paragraphs>14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Gill Sans MT</vt:lpstr>
      <vt:lpstr>Gallery</vt:lpstr>
      <vt:lpstr>PowerPoint Presentation</vt:lpstr>
      <vt:lpstr>PowerPoint Presentation</vt:lpstr>
      <vt:lpstr>UBC Learning Analytics Hackathon:  Improving Canvas Discussion Boards</vt:lpstr>
      <vt:lpstr>Problem</vt:lpstr>
      <vt:lpstr>Demo</vt:lpstr>
      <vt:lpstr>Areas of improvement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Jarome Leslie</dc:creator>
  <cp:lastModifiedBy>Jarome Leslie</cp:lastModifiedBy>
  <cp:revision>3</cp:revision>
  <dcterms:created xsi:type="dcterms:W3CDTF">2019-11-03T18:45:59Z</dcterms:created>
  <dcterms:modified xsi:type="dcterms:W3CDTF">2019-11-03T19:10:47Z</dcterms:modified>
</cp:coreProperties>
</file>